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65" r:id="rId4"/>
    <p:sldId id="277" r:id="rId5"/>
    <p:sldId id="278" r:id="rId6"/>
    <p:sldId id="284" r:id="rId7"/>
    <p:sldId id="285" r:id="rId8"/>
    <p:sldId id="279" r:id="rId9"/>
    <p:sldId id="275" r:id="rId10"/>
    <p:sldId id="276" r:id="rId11"/>
    <p:sldId id="280" r:id="rId12"/>
    <p:sldId id="273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es, Damon" initials="SD" lastIdx="1" clrIdx="0">
    <p:extLst>
      <p:ext uri="{19B8F6BF-5375-455C-9EA6-DF929625EA0E}">
        <p15:presenceInfo xmlns:p15="http://schemas.microsoft.com/office/powerpoint/2012/main" userId="S-1-5-21-3492863273-1669974764-3276641608-1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2C5"/>
    <a:srgbClr val="FFFFFF"/>
    <a:srgbClr val="17A79D"/>
    <a:srgbClr val="A7C1E5"/>
    <a:srgbClr val="54B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7143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48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F9E820-9BF7-4DBE-B703-DBDD886A6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17621-E383-44EE-B454-0129F539D1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753D2-B755-4423-A581-1438D8A779CE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07B4D-E188-4EF8-AA79-0CB2F42D7C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6590-944B-4FBC-B7A0-D2206331F4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26F46-2E8C-45AC-98ED-1A1205A9212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940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9D8AE-5C69-4C6C-AE95-5FDEEDB54625}" type="datetimeFigureOut">
              <a:rPr lang="en-AU" smtClean="0"/>
              <a:t>5/04/2022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D2C6A-B84E-43CC-8355-2208033B04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56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D2C6A-B84E-43CC-8355-2208033B04F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775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6E46-CAEC-4FFA-9E26-D33422839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0668000" cy="2387600"/>
          </a:xfrm>
          <a:noFill/>
        </p:spPr>
        <p:txBody>
          <a:bodyPr anchor="ctr">
            <a:noAutofit/>
          </a:bodyPr>
          <a:lstStyle>
            <a:lvl1pPr algn="ctr">
              <a:defRPr sz="4800">
                <a:solidFill>
                  <a:srgbClr val="1F82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97634-165B-488B-8EBC-358BA6463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5E566-5395-41DE-BDF6-E2FF3D1C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CBD4F-25D7-4FB3-85FC-C9E96926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31A32-A6E4-434E-81CE-5CEA7CA4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314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C29CE-C10B-4687-B062-5CD4A949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BBEEF-8EA8-4384-9C30-7EF230D55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C5E1-D475-44FE-A28C-F23C97F3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589D-1FB1-4C49-B91E-D3220083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DCB2C-ED67-48EF-BD4F-041162BA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026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A1D02-E4FA-45BF-B353-5154A493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1347450" cy="1915205"/>
          </a:xfrm>
          <a:noFill/>
        </p:spPr>
        <p:txBody>
          <a:bodyPr anchor="ctr">
            <a:noAutofit/>
          </a:bodyPr>
          <a:lstStyle>
            <a:lvl1pPr>
              <a:defRPr sz="4800">
                <a:solidFill>
                  <a:srgbClr val="1F82C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7DF5-D1FB-4033-B988-8EB57E6B8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979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239FE-5232-4446-B759-2128121A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452F9-B1B6-4591-8873-B58628E4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6CF6-00BF-4301-A581-380CC1FB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721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8753-7213-4E44-A34A-E46CE660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8D4C-A746-429C-9DF8-8906380F8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943"/>
            <a:ext cx="5181600" cy="48380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701CD-5595-4590-A72F-421C7EE15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8943"/>
            <a:ext cx="5181600" cy="483802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8BE75-36E1-4222-BA58-7C39A261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FDE91-37B5-4634-9653-3A9DA7E6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2EFCE-676B-4106-8257-7AA23BCF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378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25B3-7AFE-42E8-A161-AB9921B73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40291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047D1-C0F5-4688-B848-8B97592F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59906"/>
            <a:ext cx="5157787" cy="402975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DD24A-5A5B-4294-BE7E-837C1A558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40291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3AD49-F6BC-443B-9F34-02E7AE1CA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9906"/>
            <a:ext cx="5183188" cy="402975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FF64A8-47EF-4049-9FB6-DE0B857C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93E6A-6A0D-4315-A9C9-DF75A1B3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86666-CDF3-4E08-B30D-7415E0C3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020E75-0382-47C2-831E-895C79A4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7794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24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82E5-A2FD-49BC-98DF-87D46087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AA3B4-58DA-4F1D-A8EB-C2F992DD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16F34-8F20-41A2-8758-A15FEC05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53C7A-744C-4ECD-8538-D884F661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645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07C2D-AEBB-4970-831B-DF1B0C63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86ACC-683E-400D-8C2B-CA3198DF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A7BD4-AB22-4E79-8C4B-5BE2DFE8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573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07C2D-AEBB-4970-831B-DF1B0C63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86ACC-683E-400D-8C2B-CA3198DF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A7BD4-AB22-4E79-8C4B-5BE2DFE8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661D2-396D-465A-821A-EBD52228F5CF}"/>
              </a:ext>
            </a:extLst>
          </p:cNvPr>
          <p:cNvSpPr/>
          <p:nvPr userDrawn="1"/>
        </p:nvSpPr>
        <p:spPr>
          <a:xfrm>
            <a:off x="0" y="0"/>
            <a:ext cx="12192000" cy="702944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C06D9-F0EE-4486-9A22-55D2484759FB}"/>
              </a:ext>
            </a:extLst>
          </p:cNvPr>
          <p:cNvSpPr txBox="1">
            <a:spLocks/>
          </p:cNvSpPr>
          <p:nvPr userDrawn="1"/>
        </p:nvSpPr>
        <p:spPr>
          <a:xfrm>
            <a:off x="8610600" y="6492875"/>
            <a:ext cx="2190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AA5A36-EF7D-47C1-9105-280104EFDC76}" type="slidenum">
              <a:rPr lang="en-AU" smtClean="0">
                <a:solidFill>
                  <a:schemeClr val="tx1"/>
                </a:solidFill>
              </a:rPr>
              <a:pPr/>
              <a:t>‹#›</a:t>
            </a:fld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9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F9A9-BD23-44E5-B2F5-F90315BB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4772025" cy="138792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834E-FF53-49A2-BAB6-1BF07CFCD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06C7F-A8F8-4B49-AA04-9FB145152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34936"/>
            <a:ext cx="3932237" cy="393405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730C2-4929-4550-A3E0-8FE4AE0E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14390F2C-2B9F-4857-976F-C7FF4DD6E75F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F0C3A-01EE-4795-8CF0-FA462B32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8BDD4-BEBC-46F2-8989-E0171F07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AA5A36-EF7D-47C1-9105-280104EFDC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3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52CA1E-EC4C-4883-B786-9931177F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8"/>
          <a:stretch/>
        </p:blipFill>
        <p:spPr>
          <a:xfrm>
            <a:off x="-24493" y="5921673"/>
            <a:ext cx="12254593" cy="9363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59B37-A2E9-4D6F-B143-3944507B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779463"/>
          </a:xfrm>
          <a:prstGeom prst="rect">
            <a:avLst/>
          </a:prstGeom>
          <a:solidFill>
            <a:srgbClr val="1F82C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1CDA8-E36F-4AC1-B8B0-C9D8EC44A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2614"/>
            <a:ext cx="10515600" cy="4854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37BF4-39AD-4336-BC8A-C06BCA28F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69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CC86F36-42BC-4BA8-922B-5D4B88B54F8F}" type="datetime4">
              <a:rPr lang="en-AU" smtClean="0"/>
              <a:pPr/>
              <a:t>5 April 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B9C08-8056-42A6-B454-FD5453A29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9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9328-06D6-4274-A3EE-F17FBD7EC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6979"/>
            <a:ext cx="2190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9AA5A36-EF7D-47C1-9105-280104EFDC76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5AEC40-569C-4278-BDCA-3B3CDAD79E2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562" y="5611720"/>
            <a:ext cx="674476" cy="1023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33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68" r:id="rId9"/>
  </p:sldLayoutIdLst>
  <p:txStyles>
    <p:titleStyle>
      <a:lvl1pPr marL="720000"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 cap="all" baseline="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8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2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79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81A292-2B95-4127-B391-6F6DCA218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491" y="132196"/>
            <a:ext cx="10668000" cy="1137238"/>
          </a:xfrm>
        </p:spPr>
        <p:txBody>
          <a:bodyPr/>
          <a:lstStyle/>
          <a:p>
            <a:r>
              <a:rPr lang="en-AU" sz="3200" dirty="0" err="1"/>
              <a:t>Etty</a:t>
            </a:r>
            <a:r>
              <a:rPr lang="en-AU" sz="3200" dirty="0"/>
              <a:t> Bay Cassowary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116" y="2186556"/>
            <a:ext cx="4143375" cy="3228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53225" y="1485900"/>
            <a:ext cx="4448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Department of Environment and Science</a:t>
            </a:r>
          </a:p>
          <a:p>
            <a:endParaRPr lang="en-AU" sz="2400" dirty="0"/>
          </a:p>
          <a:p>
            <a:endParaRPr lang="en-AU" sz="2400" dirty="0"/>
          </a:p>
          <a:p>
            <a:r>
              <a:rPr lang="en-AU" sz="2400" dirty="0"/>
              <a:t>Cassowary Coast Regional Council</a:t>
            </a:r>
          </a:p>
        </p:txBody>
      </p:sp>
    </p:spTree>
    <p:extLst>
      <p:ext uri="{BB962C8B-B14F-4D97-AF65-F5344CB8AC3E}">
        <p14:creationId xmlns:p14="http://schemas.microsoft.com/office/powerpoint/2010/main" val="345613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75" y="600364"/>
            <a:ext cx="5285228" cy="5139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098" y="600364"/>
            <a:ext cx="5382384" cy="51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1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43" y="243235"/>
            <a:ext cx="5472478" cy="5353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0"/>
          <a:stretch/>
        </p:blipFill>
        <p:spPr>
          <a:xfrm>
            <a:off x="6109217" y="243235"/>
            <a:ext cx="5421347" cy="51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3475" y="1619250"/>
            <a:ext cx="665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CCRC council briefings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Installation of signs in key locations at </a:t>
            </a:r>
            <a:r>
              <a:rPr lang="en-AU" dirty="0" err="1"/>
              <a:t>Etty</a:t>
            </a:r>
            <a:r>
              <a:rPr lang="en-AU" dirty="0"/>
              <a:t> Bay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222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54" y="733284"/>
            <a:ext cx="2462997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1" y="1057275"/>
            <a:ext cx="3276231" cy="4840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080" y="755829"/>
            <a:ext cx="4463938" cy="2513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389" y="3249323"/>
            <a:ext cx="3810330" cy="2859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19" y="4213984"/>
            <a:ext cx="3368797" cy="189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049" y="2325108"/>
            <a:ext cx="3176291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AU" dirty="0"/>
          </a:p>
          <a:p>
            <a:pPr lvl="0"/>
            <a:r>
              <a:rPr lang="en-AU" dirty="0"/>
              <a:t>Ongoing reports (CRT, CCRC Customer Service and DES) about feeding, harassment and misbehaving Cassowaries at </a:t>
            </a:r>
            <a:r>
              <a:rPr lang="en-AU" dirty="0" err="1"/>
              <a:t>Etty</a:t>
            </a:r>
            <a:r>
              <a:rPr lang="en-AU" dirty="0"/>
              <a:t> Bay.</a:t>
            </a:r>
          </a:p>
          <a:p>
            <a:pPr lvl="0"/>
            <a:r>
              <a:rPr lang="en-AU" dirty="0"/>
              <a:t>Existing signage on Cassowary interpretation, and regulatory do not feed signage in place on all CCRC shelters, tables and toilet block is having limited impact on visitor behaviour.</a:t>
            </a:r>
          </a:p>
          <a:p>
            <a:pPr lvl="0"/>
            <a:r>
              <a:rPr lang="en-AU" dirty="0"/>
              <a:t>Requests through CRT for corral style fencing and local laws to be introduced to curb human behaviour.</a:t>
            </a:r>
          </a:p>
          <a:p>
            <a:pPr lvl="0"/>
            <a:r>
              <a:rPr lang="en-AU" dirty="0"/>
              <a:t>Since 2018 2 Cassowaries have been hazed, then removed as they were becoming dangerous due to feeding creating behaviour issues – </a:t>
            </a:r>
            <a:r>
              <a:rPr lang="en-AU" dirty="0" err="1"/>
              <a:t>Etty</a:t>
            </a:r>
            <a:r>
              <a:rPr lang="en-AU" dirty="0"/>
              <a:t> Bay has had long history of fed and then dangerous cassowaries, attacking cars, raiding picnics. #</a:t>
            </a:r>
            <a:r>
              <a:rPr lang="en-AU" dirty="0" err="1"/>
              <a:t>Ettybay</a:t>
            </a:r>
            <a:r>
              <a:rPr lang="en-AU" dirty="0"/>
              <a:t> &amp; #</a:t>
            </a:r>
            <a:r>
              <a:rPr lang="en-AU" dirty="0" err="1"/>
              <a:t>ettybaycarvanpark</a:t>
            </a:r>
            <a:endParaRPr lang="en-AU" dirty="0"/>
          </a:p>
          <a:p>
            <a:pPr lvl="0"/>
            <a:r>
              <a:rPr lang="en-AU" dirty="0"/>
              <a:t>Cassowaries are regular visitors to the area and part of the unique attraction of </a:t>
            </a:r>
            <a:r>
              <a:rPr lang="en-AU" dirty="0" err="1"/>
              <a:t>Etty</a:t>
            </a:r>
            <a:r>
              <a:rPr lang="en-AU" dirty="0"/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24766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CURRENT IMPACT/RISK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2400" dirty="0"/>
              <a:t>Current visitor behaviour in unlawful feeding, photography actions (cornering birds) is leading to increased risk of negative interactions occurring.</a:t>
            </a:r>
          </a:p>
          <a:p>
            <a:pPr lvl="0"/>
            <a:r>
              <a:rPr lang="en-AU" sz="2400" dirty="0"/>
              <a:t>Damage to vehicles occurs regularly (dark, high gloss vehicles targeted due to reflections)</a:t>
            </a:r>
          </a:p>
          <a:p>
            <a:pPr lvl="0"/>
            <a:r>
              <a:rPr lang="en-AU" sz="2400" dirty="0"/>
              <a:t>Cassowary health is being jeopardised through access to non-native foods and deliberate feeding.</a:t>
            </a:r>
          </a:p>
          <a:p>
            <a:pPr lvl="0"/>
            <a:r>
              <a:rPr lang="en-AU" sz="2400" dirty="0"/>
              <a:t>Potential for further Cassowary removal by Department of Environment and Science (DES) if human interactions are not controlled.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737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ACTIONS TAKEN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Increased signage installed (No Feeding/regulatory) – funded by DES installed by CCRC on all shelters, tables and amenities block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200" y="2195235"/>
            <a:ext cx="3823983" cy="183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88" y="2369725"/>
            <a:ext cx="2024910" cy="168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29"/>
          <a:stretch/>
        </p:blipFill>
        <p:spPr>
          <a:xfrm rot="5400000">
            <a:off x="6786879" y="3639999"/>
            <a:ext cx="4248695" cy="179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04" y="4233131"/>
            <a:ext cx="2981202" cy="186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2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ACTIONS TAKEN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53" y="3149819"/>
            <a:ext cx="6407451" cy="294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87" y="1840222"/>
            <a:ext cx="2544495" cy="388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84553" y="1284281"/>
            <a:ext cx="557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/>
              <a:t>Installation of rope fencing between existing bollards was also utilised to assist cassowary movement.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dirty="0"/>
              <a:t>signage alert driver to cassowaries on range</a:t>
            </a:r>
          </a:p>
        </p:txBody>
      </p:sp>
    </p:spTree>
    <p:extLst>
      <p:ext uri="{BB962C8B-B14F-4D97-AF65-F5344CB8AC3E}">
        <p14:creationId xmlns:p14="http://schemas.microsoft.com/office/powerpoint/2010/main" val="14966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ACTIONS TAKEN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47" y="1699467"/>
            <a:ext cx="5346655" cy="401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0907" y="1916489"/>
            <a:ext cx="48209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200" dirty="0"/>
              <a:t>DES Wildlife Officers have undertaken educational letterbox drops to encourage voluntary compliance by locals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200" dirty="0"/>
              <a:t>Warning letters have been delivered to local residents in accordance with DES compliance guidelines where feeding activities have been confirmed. </a:t>
            </a:r>
          </a:p>
        </p:txBody>
      </p:sp>
    </p:spTree>
    <p:extLst>
      <p:ext uri="{BB962C8B-B14F-4D97-AF65-F5344CB8AC3E}">
        <p14:creationId xmlns:p14="http://schemas.microsoft.com/office/powerpoint/2010/main" val="424247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Due to limited success from actions outlined above and ongoing issues with Cassowary management at </a:t>
            </a:r>
            <a:r>
              <a:rPr lang="en-AU" dirty="0" err="1"/>
              <a:t>Etty</a:t>
            </a:r>
            <a:r>
              <a:rPr lang="en-AU" dirty="0"/>
              <a:t> bay a new approach to signage was developed</a:t>
            </a:r>
          </a:p>
          <a:p>
            <a:r>
              <a:rPr lang="en-AU" dirty="0"/>
              <a:t>Novel signage approach – using humour to address key issues of</a:t>
            </a:r>
          </a:p>
          <a:p>
            <a:pPr lvl="2"/>
            <a:r>
              <a:rPr lang="en-AU" dirty="0"/>
              <a:t>Feeding</a:t>
            </a:r>
          </a:p>
          <a:p>
            <a:pPr lvl="2"/>
            <a:r>
              <a:rPr lang="en-AU" dirty="0"/>
              <a:t>Cornering</a:t>
            </a:r>
          </a:p>
          <a:p>
            <a:pPr lvl="2"/>
            <a:r>
              <a:rPr lang="en-AU" dirty="0"/>
              <a:t>Photographing</a:t>
            </a:r>
          </a:p>
          <a:p>
            <a:pPr lvl="2"/>
            <a:r>
              <a:rPr lang="en-AU" dirty="0"/>
              <a:t>Vehicle damage</a:t>
            </a:r>
          </a:p>
          <a:p>
            <a:pPr lvl="2"/>
            <a:r>
              <a:rPr lang="en-AU" dirty="0"/>
              <a:t>Picnic raiding/Food management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Be </a:t>
            </a:r>
            <a:r>
              <a:rPr lang="en-AU" dirty="0" err="1"/>
              <a:t>CassoWARY</a:t>
            </a:r>
            <a:r>
              <a:rPr lang="en-AU" dirty="0"/>
              <a:t>  branding used</a:t>
            </a:r>
          </a:p>
          <a:p>
            <a:pPr lvl="1"/>
            <a:r>
              <a:rPr lang="en-AU" dirty="0"/>
              <a:t>6 signs developed (approx. A3 in size)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00" y="2984423"/>
            <a:ext cx="5029636" cy="2828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621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80" y="683492"/>
            <a:ext cx="5339891" cy="5118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96" y="683492"/>
            <a:ext cx="5312070" cy="51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86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3658</TotalTime>
  <Words>389</Words>
  <Application>Microsoft Office PowerPoint</Application>
  <PresentationFormat>Widescreen</PresentationFormat>
  <Paragraphs>40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Custom Design</vt:lpstr>
      <vt:lpstr>Etty Bay Cassowary Management</vt:lpstr>
      <vt:lpstr>PowerPoint Presentation</vt:lpstr>
      <vt:lpstr>KEY ISSUEs</vt:lpstr>
      <vt:lpstr>CURRENT IMPACT/RISK</vt:lpstr>
      <vt:lpstr>ACTIONS TAKEN</vt:lpstr>
      <vt:lpstr>ACTIONS TAKEN</vt:lpstr>
      <vt:lpstr>ACTIONS TAKEN</vt:lpstr>
      <vt:lpstr>New Approach</vt:lpstr>
      <vt:lpstr>PowerPoint Presentation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Graham Design</dc:creator>
  <cp:lastModifiedBy>Terry Carmichael</cp:lastModifiedBy>
  <cp:revision>113</cp:revision>
  <cp:lastPrinted>2022-02-02T02:22:44Z</cp:lastPrinted>
  <dcterms:created xsi:type="dcterms:W3CDTF">2020-01-19T05:04:09Z</dcterms:created>
  <dcterms:modified xsi:type="dcterms:W3CDTF">2022-04-05T06:14:19Z</dcterms:modified>
</cp:coreProperties>
</file>